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EBD"/>
    <a:srgbClr val="374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0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82723-32D8-466D-B134-F9E02D1275B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421B-B572-47DE-B0A9-22204E9111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707"/>
            <a:ext cx="777240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74A51"/>
                </a:solidFill>
              </a:rPr>
              <a:t>Игры на развитие зрительной памяти</a:t>
            </a:r>
            <a:endParaRPr lang="en-US" b="1" dirty="0">
              <a:solidFill>
                <a:srgbClr val="374A5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Запоминание по парам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13007" r="57015" b="47392"/>
          <a:stretch/>
        </p:blipFill>
        <p:spPr>
          <a:xfrm>
            <a:off x="1776846" y="1911927"/>
            <a:ext cx="5382491" cy="4135582"/>
          </a:xfrm>
        </p:spPr>
      </p:pic>
    </p:spTree>
    <p:extLst>
      <p:ext uri="{BB962C8B-B14F-4D97-AF65-F5344CB8AC3E}">
        <p14:creationId xmlns:p14="http://schemas.microsoft.com/office/powerpoint/2010/main" val="5895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3" t="13176" r="8540" b="47539"/>
          <a:stretch/>
        </p:blipFill>
        <p:spPr>
          <a:xfrm>
            <a:off x="2098963" y="1922320"/>
            <a:ext cx="4623955" cy="36991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13007" r="76255" b="73634"/>
          <a:stretch/>
        </p:blipFill>
        <p:spPr>
          <a:xfrm>
            <a:off x="2098963" y="1922320"/>
            <a:ext cx="2324182" cy="119932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26068" r="58852" b="60999"/>
          <a:stretch/>
        </p:blipFill>
        <p:spPr>
          <a:xfrm>
            <a:off x="4491651" y="3123315"/>
            <a:ext cx="2254102" cy="116813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39805" r="81217" b="48181"/>
          <a:stretch/>
        </p:blipFill>
        <p:spPr>
          <a:xfrm>
            <a:off x="2328901" y="4405745"/>
            <a:ext cx="1631727" cy="11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Запоминание по парам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52848" r="56449" b="7990"/>
          <a:stretch/>
        </p:blipFill>
        <p:spPr>
          <a:xfrm>
            <a:off x="1527464" y="1807354"/>
            <a:ext cx="6244937" cy="4676574"/>
          </a:xfrm>
        </p:spPr>
      </p:pic>
    </p:spTree>
    <p:extLst>
      <p:ext uri="{BB962C8B-B14F-4D97-AF65-F5344CB8AC3E}">
        <p14:creationId xmlns:p14="http://schemas.microsoft.com/office/powerpoint/2010/main" val="5851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52728" r="8295" b="7878"/>
          <a:stretch/>
        </p:blipFill>
        <p:spPr>
          <a:xfrm>
            <a:off x="2119745" y="1966620"/>
            <a:ext cx="5579918" cy="443663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4" t="53425" r="59345" b="33590"/>
          <a:stretch/>
        </p:blipFill>
        <p:spPr>
          <a:xfrm>
            <a:off x="5061099" y="2061364"/>
            <a:ext cx="2062716" cy="1435781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66506" r="78529" b="21282"/>
          <a:stretch/>
        </p:blipFill>
        <p:spPr>
          <a:xfrm>
            <a:off x="2681820" y="3536108"/>
            <a:ext cx="2115879" cy="135033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79391" r="79682" b="8493"/>
          <a:stretch/>
        </p:blipFill>
        <p:spPr>
          <a:xfrm>
            <a:off x="2530549" y="5004346"/>
            <a:ext cx="2041451" cy="13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886" y="11877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Запомни все картинки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4" b="7421"/>
          <a:stretch/>
        </p:blipFill>
        <p:spPr>
          <a:xfrm>
            <a:off x="1984664" y="1153390"/>
            <a:ext cx="4862945" cy="5178938"/>
          </a:xfrm>
        </p:spPr>
      </p:pic>
    </p:spTree>
    <p:extLst>
      <p:ext uri="{BB962C8B-B14F-4D97-AF65-F5344CB8AC3E}">
        <p14:creationId xmlns:p14="http://schemas.microsoft.com/office/powerpoint/2010/main" val="38114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886" y="11877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Что исчезло?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4" b="7421"/>
          <a:stretch/>
        </p:blipFill>
        <p:spPr>
          <a:xfrm>
            <a:off x="1984664" y="1153390"/>
            <a:ext cx="4862945" cy="5178938"/>
          </a:xfrm>
        </p:spPr>
      </p:pic>
      <p:sp>
        <p:nvSpPr>
          <p:cNvPr id="7" name="Прямоугольник 6"/>
          <p:cNvSpPr/>
          <p:nvPr/>
        </p:nvSpPr>
        <p:spPr>
          <a:xfrm>
            <a:off x="4935682" y="4779818"/>
            <a:ext cx="1433945" cy="1641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84664" y="987137"/>
            <a:ext cx="2202872" cy="19846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995" y="198872"/>
            <a:ext cx="5824105" cy="6220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Запомни все картинки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r="5934" b="6778"/>
          <a:stretch/>
        </p:blipFill>
        <p:spPr>
          <a:xfrm>
            <a:off x="1989580" y="820882"/>
            <a:ext cx="4941156" cy="5860473"/>
          </a:xfrm>
        </p:spPr>
      </p:pic>
    </p:spTree>
    <p:extLst>
      <p:ext uri="{BB962C8B-B14F-4D97-AF65-F5344CB8AC3E}">
        <p14:creationId xmlns:p14="http://schemas.microsoft.com/office/powerpoint/2010/main" val="26118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995" y="198872"/>
            <a:ext cx="5824105" cy="6220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исчезло?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r="5934" b="6778"/>
          <a:stretch/>
        </p:blipFill>
        <p:spPr>
          <a:xfrm>
            <a:off x="1989580" y="820882"/>
            <a:ext cx="4941156" cy="5860473"/>
          </a:xfrm>
        </p:spPr>
      </p:pic>
      <p:sp>
        <p:nvSpPr>
          <p:cNvPr id="3" name="Прямоугольник 2"/>
          <p:cNvSpPr/>
          <p:nvPr/>
        </p:nvSpPr>
        <p:spPr>
          <a:xfrm>
            <a:off x="3969327" y="3252355"/>
            <a:ext cx="1257300" cy="140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03273" y="2213264"/>
            <a:ext cx="1444336" cy="107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9846" y="1828800"/>
            <a:ext cx="914400" cy="104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77" y="1261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Запомни все картинки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/>
          <a:stretch/>
        </p:blipFill>
        <p:spPr>
          <a:xfrm>
            <a:off x="1942084" y="1116564"/>
            <a:ext cx="4666534" cy="5527989"/>
          </a:xfrm>
        </p:spPr>
      </p:pic>
    </p:spTree>
    <p:extLst>
      <p:ext uri="{BB962C8B-B14F-4D97-AF65-F5344CB8AC3E}">
        <p14:creationId xmlns:p14="http://schemas.microsoft.com/office/powerpoint/2010/main" val="30450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77" y="1261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Что исчезло?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/>
          <a:stretch/>
        </p:blipFill>
        <p:spPr>
          <a:xfrm>
            <a:off x="1942084" y="1116564"/>
            <a:ext cx="4666534" cy="5527989"/>
          </a:xfrm>
        </p:spPr>
      </p:pic>
      <p:sp>
        <p:nvSpPr>
          <p:cNvPr id="3" name="Овал 2"/>
          <p:cNvSpPr/>
          <p:nvPr/>
        </p:nvSpPr>
        <p:spPr>
          <a:xfrm>
            <a:off x="3501736" y="1116564"/>
            <a:ext cx="1215737" cy="10343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3264" y="4779818"/>
            <a:ext cx="1246909" cy="1527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42164" y="4592782"/>
            <a:ext cx="1569027" cy="1714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13564" y="1194955"/>
            <a:ext cx="1880754" cy="1610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823" y="469035"/>
            <a:ext cx="5585114" cy="3726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Запомни все картинки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72" y="940756"/>
            <a:ext cx="4420016" cy="5734971"/>
          </a:xfrm>
        </p:spPr>
      </p:pic>
      <p:sp>
        <p:nvSpPr>
          <p:cNvPr id="5" name="Прямоугольник 4"/>
          <p:cNvSpPr/>
          <p:nvPr/>
        </p:nvSpPr>
        <p:spPr>
          <a:xfrm>
            <a:off x="1802823" y="940756"/>
            <a:ext cx="5002565" cy="5834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14" y="845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Запомни все картинки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17" y="1070264"/>
            <a:ext cx="4353893" cy="5496790"/>
          </a:xfrm>
        </p:spPr>
      </p:pic>
      <p:sp>
        <p:nvSpPr>
          <p:cNvPr id="5" name="Прямоугольник 4"/>
          <p:cNvSpPr/>
          <p:nvPr/>
        </p:nvSpPr>
        <p:spPr>
          <a:xfrm>
            <a:off x="2150918" y="966355"/>
            <a:ext cx="4634346" cy="605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35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Игры на развитие зрительной памяти</vt:lpstr>
      <vt:lpstr>Запомни все картинки</vt:lpstr>
      <vt:lpstr>Что исчезло?</vt:lpstr>
      <vt:lpstr>Запомни все картинки</vt:lpstr>
      <vt:lpstr>Что исчезло?</vt:lpstr>
      <vt:lpstr>Запомни все картинки</vt:lpstr>
      <vt:lpstr>Что исчезло?</vt:lpstr>
      <vt:lpstr>Запомни все картинки</vt:lpstr>
      <vt:lpstr>Запомни все картинки</vt:lpstr>
      <vt:lpstr>Запоминание по парам</vt:lpstr>
      <vt:lpstr>Презентация PowerPoint</vt:lpstr>
      <vt:lpstr>Запоминание по парам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админ</cp:lastModifiedBy>
  <cp:revision>4</cp:revision>
  <dcterms:created xsi:type="dcterms:W3CDTF">2020-01-15T14:10:04Z</dcterms:created>
  <dcterms:modified xsi:type="dcterms:W3CDTF">2020-04-21T23:00:21Z</dcterms:modified>
</cp:coreProperties>
</file>